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2615" y="499110"/>
            <a:ext cx="2567305" cy="14122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Voice AI Agent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16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Weekly RTW Plan Check-ins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Weekly calls to workers on RTW plans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Natural AI-powered conversation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Tracks exercise compliance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Identifies barriers to recovery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Exercise compliance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Pain/discomfort levels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Work capacity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Voice AI: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WhatsApp: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Browser: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Escalation: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D5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1.</a:t>
            </a: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2.</a:t>
            </a: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3.</a:t>
            </a: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Identify shared target clients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4.</a:t>
            </a:r>
            <a:r>
              <a:rPr lang="en-US" sz="1400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Pilot with mutual contacts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</p:spPr>
        <p:txBody>
          <a:bodyPr wrap="square" lIns="114300" tIns="0" rIns="0" bIns="0" rtlCol="0" anchor="t"/>
          <a:lstStyle/>
          <a:p>
            <a:pPr marL="114300" indent="-114300" algn="l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Real-time compliance alerts</a:t>
            </a:r>
            <a:endParaRPr lang="en-US" sz="1300" dirty="0"/>
          </a:p>
          <a:p>
            <a:pPr marL="114300" indent="-114300" algn="l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Medical certificate tracking</a:t>
            </a:r>
            <a:endParaRPr lang="en-US" sz="1300" dirty="0"/>
          </a:p>
          <a:p>
            <a:pPr marL="114300" indent="-114300" algn="l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 case summaries</a:t>
            </a:r>
            <a:endParaRPr lang="en-US" sz="1300" dirty="0"/>
          </a:p>
          <a:p>
            <a:pPr marL="114300" indent="-114300" algn="l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52B788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Business Rules &amp; Automation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12652"/>
            <a:ext cx="2418097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Medical Certificate Automation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8701" y="1485602"/>
            <a:ext cx="2370683" cy="945505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Expiry tracking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real-time status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Chase workflows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- 3 days before expiry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Auto-email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worker reminders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Validation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cert aligns with capacity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3234184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34184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86584" y="1212652"/>
            <a:ext cx="2418097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RTW Plan Management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386584" y="1485602"/>
            <a:ext cx="2370683" cy="736104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Auto-scheduling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stale plan updates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Progress tracking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- 7-stage process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Plan validation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meaningful rehab plans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6062067" y="1012627"/>
            <a:ext cx="2675632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62067" y="1036439"/>
            <a:ext cx="2675632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14467" y="1212652"/>
            <a:ext cx="2418249" cy="1714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Regulatory Compliance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214467" y="1485602"/>
            <a:ext cx="2370832" cy="577453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42-day threshold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current evidence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Audit trails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all access logged</a:t>
            </a:r>
            <a:endParaRPr lang="en-US" sz="1000" dirty="0"/>
          </a:p>
          <a:p>
            <a:pPr marL="0" indent="0" algn="l">
              <a:lnSpc>
                <a:spcPts val="1250"/>
              </a:lnSpc>
              <a:spcAft>
                <a:spcPts val="400"/>
              </a:spcAft>
              <a:buSzPct val="100000"/>
              <a:buNone/>
            </a:pPr>
            <a:r>
              <a:rPr lang="en-US" sz="1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Multi-tenant</a:t>
            </a: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 - data isolation</a:t>
            </a:r>
            <a:endParaRPr lang="en-US" sz="1000" dirty="0"/>
          </a:p>
        </p:txBody>
      </p:sp>
      <p:pic>
        <p:nvPicPr>
          <p:cNvPr id="16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Go Vertical Integration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Target Market - 3 Tiers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41202"/>
            <a:ext cx="2675483" cy="0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22177"/>
            <a:ext cx="2418097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1: Primary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58701" y="1482477"/>
            <a:ext cx="2418097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5+ active cases, high volumes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58701" y="1717328"/>
            <a:ext cx="2370683" cy="964257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Labor Hire &amp; Recruitment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Aged Care Facilities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NDIS Providers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Group Training Orgs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Claims Management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3234184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34184" y="1041202"/>
            <a:ext cx="2675483" cy="0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386584" y="1222177"/>
            <a:ext cx="2418097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2E5C8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2: Strong Fit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3386584" y="1482477"/>
            <a:ext cx="2418097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Growing sectors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386584" y="1717328"/>
            <a:ext cx="2370683" cy="964257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Rehabilitation Providers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Allied Health Groups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Cleaning Companies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Security Firms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Transport &amp; Logistics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6062067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62067" y="1041202"/>
            <a:ext cx="2675483" cy="0"/>
          </a:xfrm>
          <a:prstGeom prst="line">
            <a:avLst/>
          </a:prstGeom>
          <a:noFill/>
          <a:ln w="5715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14467" y="1222177"/>
            <a:ext cx="2418097" cy="2095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6366F1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3: Expansion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214467" y="1482477"/>
            <a:ext cx="2418097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Enterprise customization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6214467" y="1717328"/>
            <a:ext cx="2370683" cy="355253"/>
          </a:xfrm>
          <a:prstGeom prst="rect">
            <a:avLst/>
          </a:prstGeom>
          <a:noFill/>
        </p:spPr>
        <p:txBody>
          <a:bodyPr wrap="square" lIns="88900" tIns="0" rIns="0" bIns="0" rtlCol="0" anchor="t"/>
          <a:lstStyle/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Local Councils</a:t>
            </a:r>
            <a:endParaRPr lang="en-US" sz="1000" dirty="0"/>
          </a:p>
          <a:p>
            <a:pPr marL="88900" indent="-88900" algn="l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Franchise Groups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6214467" y="2174081"/>
            <a:ext cx="2370683" cy="707827"/>
          </a:xfrm>
          <a:prstGeom prst="roundRect">
            <a:avLst>
              <a:gd name="adj" fmla="val 10765"/>
            </a:avLst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20250" y="2301032"/>
            <a:ext cx="2159118" cy="29527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22,000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6320250" y="2621607"/>
            <a:ext cx="2159118" cy="13335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spcBef>
                <a:spcPts val="200"/>
              </a:spcBef>
              <a:buNone/>
            </a:pPr>
            <a:r>
              <a:rPr lang="en-US" sz="9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Qualified Leads</a:t>
            </a:r>
            <a:endParaRPr lang="en-US" sz="900" dirty="0"/>
          </a:p>
        </p:txBody>
      </p:sp>
      <p:pic>
        <p:nvPicPr>
          <p:cNvPr id="22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buNone/>
            </a:pPr>
            <a:r>
              <a:rPr lang="en-US" sz="3200" b="1" dirty="0">
                <a:solidFill>
                  <a:srgbClr val="FFFFFF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</p:spPr>
        <p:txBody>
          <a:bodyPr wrap="square" rtlCol="0" anchor="ctr"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anose="020B0604020202020204" pitchFamily="34" charset="0"/>
                <a:ea typeface="Arial" panose="020B0604020202020204" pitchFamily="34" charset="-122"/>
                <a:cs typeface="Arial" panose="020B0604020202020204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6411</Words>
  <Application>WPS Presentation</Application>
  <PresentationFormat>On-screen Show (16:9)</PresentationFormat>
  <Paragraphs>328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Arial</vt:lpstr>
      <vt:lpstr>SimSun</vt:lpstr>
      <vt:lpstr>Wingdings</vt:lpstr>
      <vt:lpstr>Arial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creator>Preventli</dc:creator>
  <dc:subject>WorkSafe Victoria Compliance Platform - Partnership Overview</dc:subject>
  <cp:lastModifiedBy>Paul</cp:lastModifiedBy>
  <cp:revision>2</cp:revision>
  <dcterms:created xsi:type="dcterms:W3CDTF">2026-01-22T03:53:00Z</dcterms:created>
  <dcterms:modified xsi:type="dcterms:W3CDTF">2026-01-22T04:54:19Z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A63A09EBAF0C4DE38D73E6E73294596A_12</vt:lpwstr>
  </property>
  <property fmtid="{D5CDD505-2E9C-101B-9397-08002B2CF9AE}" pid="3" name="KSOProductBuildVer">
    <vt:lpwstr>1033-12.2.0.13213</vt:lpwstr>
  </property>
</Properties>
</file>